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9266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0"/>
  </p:normalViewPr>
  <p:slideViewPr>
    <p:cSldViewPr>
      <p:cViewPr varScale="1">
        <p:scale>
          <a:sx n="59" d="100"/>
          <a:sy n="59" d="100"/>
        </p:scale>
        <p:origin x="-247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4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42299" y="322580"/>
            <a:ext cx="5712551" cy="7771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1600" b="1" dirty="0">
                <a:solidFill>
                  <a:schemeClr val="tx2"/>
                </a:solidFill>
                <a:latin typeface="Arial"/>
                <a:cs typeface="Arial"/>
              </a:rPr>
              <a:t>ОТДЕЛЕНИЕ ФОНДА ПЕНСИОННОГО И </a:t>
            </a:r>
            <a:endParaRPr lang="ru-RU" sz="1600" b="1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1600" b="1" dirty="0" smtClean="0">
                <a:solidFill>
                  <a:schemeClr val="tx2"/>
                </a:solidFill>
                <a:latin typeface="Arial"/>
                <a:cs typeface="Arial"/>
              </a:rPr>
              <a:t>СОЦИАЛЬНОГО </a:t>
            </a:r>
            <a:r>
              <a:rPr lang="ru-RU" sz="1600" b="1" dirty="0">
                <a:solidFill>
                  <a:schemeClr val="tx2"/>
                </a:solidFill>
                <a:latin typeface="Arial"/>
                <a:cs typeface="Arial"/>
              </a:rPr>
              <a:t>СТРАХОВАНИЯ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1600" b="1" dirty="0">
                <a:solidFill>
                  <a:schemeClr val="tx2"/>
                </a:solidFill>
                <a:latin typeface="Arial"/>
                <a:cs typeface="Arial"/>
              </a:rPr>
              <a:t>ПО АМУРСКОЙ ОБЛАСТИ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2650" y="1748919"/>
            <a:ext cx="6328954" cy="7155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lang="ru-RU" sz="2400" b="1" spc="-15" smtClean="0">
              <a:solidFill>
                <a:schemeClr val="tx2"/>
              </a:solidFill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-15" smtClean="0">
                <a:solidFill>
                  <a:schemeClr val="tx2"/>
                </a:solidFill>
                <a:latin typeface="Arial"/>
                <a:cs typeface="Arial"/>
              </a:rPr>
              <a:t>Информирует</a:t>
            </a:r>
            <a:r>
              <a:rPr lang="ru-RU" sz="2400" b="1" spc="-15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lang="ru-RU" sz="2200" b="1" spc="-15" dirty="0">
              <a:solidFill>
                <a:schemeClr val="tx2"/>
              </a:solidFill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-15" dirty="0">
                <a:solidFill>
                  <a:schemeClr val="tx2"/>
                </a:solidFill>
                <a:latin typeface="Arial"/>
                <a:cs typeface="Arial"/>
              </a:rPr>
              <a:t>с 23 февраля 2023 года </a:t>
            </a:r>
            <a:r>
              <a:rPr lang="ru-RU" sz="2400" b="1" spc="-15" dirty="0" smtClean="0">
                <a:solidFill>
                  <a:schemeClr val="tx2"/>
                </a:solidFill>
                <a:latin typeface="Arial"/>
                <a:cs typeface="Arial"/>
              </a:rPr>
              <a:t>информирование </a:t>
            </a:r>
            <a:r>
              <a:rPr lang="ru-RU" sz="2400" b="1" spc="-15" dirty="0">
                <a:solidFill>
                  <a:schemeClr val="tx2"/>
                </a:solidFill>
                <a:latin typeface="Arial"/>
                <a:cs typeface="Arial"/>
              </a:rPr>
              <a:t>граждан по вопросам пенсионного и социального характера будет осуществляться по новым номерам телефонов: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lang="ru-RU" sz="2400" b="1" spc="-15" dirty="0">
              <a:solidFill>
                <a:schemeClr val="tx2"/>
              </a:solidFill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1" spc="-15" dirty="0">
                <a:solidFill>
                  <a:schemeClr val="tx2"/>
                </a:solidFill>
                <a:latin typeface="Arial"/>
                <a:cs typeface="Arial"/>
              </a:rPr>
              <a:t>Единый контакт-центр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1" spc="-15" dirty="0">
                <a:solidFill>
                  <a:schemeClr val="tx2"/>
                </a:solidFill>
                <a:latin typeface="Arial"/>
                <a:cs typeface="Arial"/>
              </a:rPr>
              <a:t>  </a:t>
            </a:r>
            <a:r>
              <a:rPr lang="ru-RU" sz="2800" b="1" spc="-15" dirty="0" smtClean="0">
                <a:solidFill>
                  <a:schemeClr val="tx2"/>
                </a:solidFill>
                <a:latin typeface="Arial"/>
                <a:cs typeface="Arial"/>
              </a:rPr>
              <a:t>8-800-1-00000-1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lang="ru-RU" sz="2800" b="1" spc="-15" dirty="0">
              <a:solidFill>
                <a:schemeClr val="tx2"/>
              </a:solidFill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1" spc="-15" dirty="0">
                <a:solidFill>
                  <a:schemeClr val="tx2"/>
                </a:solidFill>
                <a:latin typeface="Arial"/>
                <a:cs typeface="Arial"/>
              </a:rPr>
              <a:t>Региональный номер </a:t>
            </a:r>
            <a:r>
              <a:rPr lang="ru-RU" sz="2800" b="1" spc="-15" dirty="0" err="1">
                <a:solidFill>
                  <a:schemeClr val="tx2"/>
                </a:solidFill>
                <a:latin typeface="Arial"/>
                <a:cs typeface="Arial"/>
              </a:rPr>
              <a:t>колл</a:t>
            </a:r>
            <a:r>
              <a:rPr lang="ru-RU" sz="2800" b="1" spc="-15" dirty="0">
                <a:solidFill>
                  <a:schemeClr val="tx2"/>
                </a:solidFill>
                <a:latin typeface="Arial"/>
                <a:cs typeface="Arial"/>
              </a:rPr>
              <a:t>-центра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1" spc="-15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ru-RU" sz="2800" b="1" spc="-15" dirty="0" smtClean="0">
                <a:solidFill>
                  <a:schemeClr val="tx2"/>
                </a:solidFill>
                <a:latin typeface="Arial"/>
                <a:cs typeface="Arial"/>
              </a:rPr>
              <a:t>8-800-200-11-47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lang="ru-RU" sz="2200" b="1" spc="-15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200" b="1" spc="-15" dirty="0" smtClean="0">
                <a:solidFill>
                  <a:schemeClr val="tx2"/>
                </a:solidFill>
                <a:latin typeface="Arial"/>
                <a:cs typeface="Arial"/>
              </a:rPr>
              <a:t>(федеральные бесплатные номера)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lang="ru-RU" sz="2200" b="1" u="sng" spc="-15" dirty="0">
              <a:solidFill>
                <a:schemeClr val="tx2"/>
              </a:solidFill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lang="ru-RU" sz="2200" b="1" u="sng" spc="-15" dirty="0">
              <a:solidFill>
                <a:schemeClr val="tx2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sz="105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45</Words>
  <Application>Microsoft Office PowerPoint</Application>
  <PresentationFormat>Произвольный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Колтыпина Галина Алексеевна</dc:creator>
  <cp:lastModifiedBy>Кирик Марина Леонидовна</cp:lastModifiedBy>
  <cp:revision>15</cp:revision>
  <cp:lastPrinted>2023-02-22T04:16:25Z</cp:lastPrinted>
  <dcterms:created xsi:type="dcterms:W3CDTF">2022-03-09T10:41:17Z</dcterms:created>
  <dcterms:modified xsi:type="dcterms:W3CDTF">2023-02-22T04:19:16Z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